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5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GUADALUPE ST / NORTH LOOP BLVD
Intersection ID: 5159070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GUADALUPE ST / NORTH LOOP BLVD
Intersection ID: 5159070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5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GUADALUPE ST / NORTH LOOP BLVD
Intersection ID: 5159070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5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GUADALUPE ST / NORTH LOOP BLVD
Intersection ID: 5159070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